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7" r:id="rId11"/>
    <p:sldId id="268" r:id="rId12"/>
    <p:sldId id="269" r:id="rId13"/>
    <p:sldId id="270" r:id="rId14"/>
    <p:sldId id="271" r:id="rId15"/>
    <p:sldId id="275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839A9C-F44E-4E55-B3F1-0C5383B1EE0F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955342-DFFA-45B9-86B3-41D5470E7F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619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0F73077-389B-4411-89DA-060E158BB9FD}" type="datetime1">
              <a:rPr lang="ru-RU" smtClean="0"/>
              <a:t>27.03.2024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3B95EC-E56A-43FC-AB24-D4DC7CE29D61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695BE46-8EA2-4000-9A8B-F8C964310307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265979-5024-480C-BA42-C053DC28EA46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56C179-1519-4969-9C69-92C8411CC978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07FFBE-822B-48C5-9349-5B927AA335DC}" type="datetime1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5828E8E-6B1E-4ED9-AB29-251DAC7A97EE}" type="datetime1">
              <a:rPr lang="ru-RU" smtClean="0"/>
              <a:t>27.03.2024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7AE6A1-DC5E-4B85-B819-58FFC00366A5}" type="datetime1">
              <a:rPr lang="ru-RU" smtClean="0"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BDAC86B-D473-4C46-921A-EA36EE2F32AA}" type="datetime1">
              <a:rPr lang="ru-RU" smtClean="0"/>
              <a:t>27.03.2024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E395A8B-1A02-407D-95FD-3BAE79BDFBE0}" type="datetime1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4FB910-60D6-48AF-A473-CA0F4A404EAD}" type="datetime1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FB55E5CA-8CD4-4A76-B4C2-15C807537F5C}" type="datetime1">
              <a:rPr lang="ru-RU" smtClean="0"/>
              <a:t>27.03.2024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52736" y="-9121"/>
            <a:ext cx="11196736" cy="843111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205030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ГБПОУ МО «Шатурский энергетический техникум»</a:t>
            </a:r>
            <a:endParaRPr lang="ru-RU" sz="2800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43808" y="4149080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Выполнил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 студент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курса гр. 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132-</a:t>
            </a:r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ХТ </a:t>
            </a:r>
          </a:p>
          <a:p>
            <a:pPr algn="r"/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Перевозчиков Дмитрий Михайлович</a:t>
            </a:r>
          </a:p>
          <a:p>
            <a:pPr algn="r"/>
            <a:r>
              <a:rPr lang="ru-RU" sz="16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 руководством – О.А. Иконниковой</a:t>
            </a:r>
            <a:endParaRPr lang="ru-RU" sz="1600" u="sng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39752" y="6030842"/>
            <a:ext cx="3744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г.о. Шатура</a:t>
            </a:r>
            <a:r>
              <a:rPr lang="ru-RU" sz="20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2024 год</a:t>
            </a:r>
            <a:endParaRPr lang="ru-RU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8748464" y="6509375"/>
            <a:ext cx="288032" cy="2000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791580" y="72825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Доклад региональной-онлайн конференции «Водородные технологии в энергетике и транспорте РФ»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915816" y="1988840"/>
            <a:ext cx="597666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тему: </a:t>
            </a:r>
          </a:p>
          <a:p>
            <a:pPr algn="ctr"/>
            <a:r>
              <a:rPr lang="ru-RU" sz="3200" b="1" i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Перспективные направления развития водородной энергетики» </a:t>
            </a:r>
            <a:endParaRPr lang="ru-RU" sz="3200" b="1" i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4408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260648"/>
            <a:ext cx="8496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ранение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водорода.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ars.els-cdn.com/content/image/1-s2.0-S0360319923018256-gr1_lr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00" y="806724"/>
            <a:ext cx="8282999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30500" y="5229200"/>
            <a:ext cx="8461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Схема хранения водорода в истощенных нефтяных и газовых месторождениях.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92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88640"/>
            <a:ext cx="8568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водорода в ДВС.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698180"/>
            <a:ext cx="856895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Экологичность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оступное сырье;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нергетическая независимость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для стран, у которых проблемы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традиционными источниками энергии).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ольшие перспективы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Недостатки: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орогое сырье;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Низкая безопасность;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ыстрый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износ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деталей;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ысокие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расходы на обслуживание и ремонт;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ольшой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вес ДВС на водороде утяжеляет автомобиль, ухудшая его управляемость и скоростные показатели.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764704"/>
            <a:ext cx="4259189" cy="413153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04401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66832"/>
            <a:ext cx="6793478" cy="3628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https://ars.els-cdn.com/content/image/1-s2.0-S0360319922030610-gr6_l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2" t="73414"/>
          <a:stretch/>
        </p:blipFill>
        <p:spPr bwMode="auto">
          <a:xfrm>
            <a:off x="4798360" y="4653146"/>
            <a:ext cx="3746752" cy="193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4005064"/>
            <a:ext cx="4248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Влияние степени сжатия на КПД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68616" y="428381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коэффициент избытка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оздуха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7854" y="166207"/>
            <a:ext cx="316782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Таким образом, при транспортировке или заправке водородом может произойти утечка, которая может привести к взрыву из-за ветра. Поэтому ученые предложили использовать во время заправки </a:t>
            </a:r>
            <a:r>
              <a:rPr lang="ru-RU" dirty="0" err="1"/>
              <a:t>противоветренные</a:t>
            </a:r>
            <a:r>
              <a:rPr lang="ru-RU" dirty="0"/>
              <a:t> и противовзрывные стены.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52" y="3705995"/>
            <a:ext cx="3019425" cy="16287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587" y="4395881"/>
            <a:ext cx="2549277" cy="254927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46496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241233"/>
            <a:ext cx="5337587" cy="353183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116632"/>
            <a:ext cx="8640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водорода в топливных элементах.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520" y="764704"/>
            <a:ext cx="849694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Преимущества: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Высокий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КПД;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Экологичность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Компактные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размеры.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Недостатки: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тсутствие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водородной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инфраструктуры;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Большинство элементов при работе выделяют то или иное количество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тепла;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Необходим определенный запас мощности;</a:t>
            </a: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Трудности получения, хранения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транспортировки водорода.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974" y="332855"/>
            <a:ext cx="4168034" cy="277935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059704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944" y="3303419"/>
            <a:ext cx="5311221" cy="276567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9576" y="277157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Схема применения суперконденсаторов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улучшения работы топливных элементов.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112550"/>
            <a:ext cx="4814720" cy="3573706"/>
          </a:xfrm>
          <a:prstGeom prst="rect">
            <a:avLst/>
          </a:prstGeom>
        </p:spPr>
      </p:pic>
      <p:pic>
        <p:nvPicPr>
          <p:cNvPr id="8194" name="Picture 2" descr="https://ars.els-cdn.com/content/image/1-s2.0-S2405844021006721-gr1_lr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268" y="1112550"/>
            <a:ext cx="4336884" cy="1935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89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Возможные пути решения проблем водородной энергетики в РФ: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Финансовая поддержка государства;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Введения поощрения для разработчиков новых технологий в этой сфере;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Инвестиции;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Тесная связь с другими государствами для заимствования опыта;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сферы науки.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6204" y="3158125"/>
            <a:ext cx="5148572" cy="34323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0759" r="606"/>
          <a:stretch/>
        </p:blipFill>
        <p:spPr>
          <a:xfrm>
            <a:off x="323528" y="3933056"/>
            <a:ext cx="3615425" cy="2431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008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43200" y="-685800"/>
            <a:ext cx="14630400" cy="8229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496" y="1505285"/>
            <a:ext cx="90730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5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44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04800" y="-223838"/>
            <a:ext cx="9753600" cy="730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184" y="-264603"/>
            <a:ext cx="3240360" cy="2160240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3" name="TextBox 2"/>
          <p:cNvSpPr txBox="1"/>
          <p:nvPr/>
        </p:nvSpPr>
        <p:spPr>
          <a:xfrm>
            <a:off x="732112" y="115647"/>
            <a:ext cx="8496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Концепция развития </a:t>
            </a:r>
          </a:p>
          <a:p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водородной энергетики в РФ</a:t>
            </a:r>
            <a:endParaRPr lang="ru-RU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1412776"/>
            <a:ext cx="8833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1. Отсутствие национального и мирового рынка водородных энергоносителей;</a:t>
            </a:r>
          </a:p>
          <a:p>
            <a:r>
              <a:rPr lang="ru-RU" sz="2000" dirty="0" smtClean="0"/>
              <a:t>2. Отсутствие более экономичной технологии получения водорода, его транспортировки и хранения;</a:t>
            </a:r>
          </a:p>
          <a:p>
            <a:r>
              <a:rPr lang="ru-RU" sz="2000" dirty="0" smtClean="0"/>
              <a:t>3. Отставание от других стран в области технологии в сфере энергетики;</a:t>
            </a:r>
          </a:p>
          <a:p>
            <a:r>
              <a:rPr lang="ru-RU" sz="2000" dirty="0" smtClean="0"/>
              <a:t>4. Высокая стоимость низкоуглеродного водорода;</a:t>
            </a:r>
          </a:p>
          <a:p>
            <a:r>
              <a:rPr lang="ru-RU" sz="2000" dirty="0" smtClean="0"/>
              <a:t>5. Отсутствие транспортной инфраструктуры;</a:t>
            </a:r>
          </a:p>
          <a:p>
            <a:r>
              <a:rPr lang="ru-RU" sz="2000" dirty="0" smtClean="0"/>
              <a:t>6. Отсутствие в настоящее время широкого спроса на водород, как энергоноситель на внутреннем рынке РФ и др.</a:t>
            </a:r>
          </a:p>
          <a:p>
            <a:endParaRPr lang="ru-RU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17227" r="-454"/>
          <a:stretch/>
        </p:blipFill>
        <p:spPr>
          <a:xfrm>
            <a:off x="1691680" y="4365104"/>
            <a:ext cx="5829788" cy="2312280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82672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711860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2750" t="11063" r="3641" b="10378"/>
          <a:stretch/>
        </p:blipFill>
        <p:spPr>
          <a:xfrm>
            <a:off x="-44834" y="2660468"/>
            <a:ext cx="9188834" cy="433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8520" y="-126147"/>
            <a:ext cx="4032448" cy="3616077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-817404"/>
            <a:ext cx="7391128" cy="3797192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88129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88640"/>
            <a:ext cx="7704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Получение </a:t>
            </a:r>
            <a:r>
              <a:rPr lang="ru-RU" sz="32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водорода.</a:t>
            </a:r>
            <a:endParaRPr lang="ru-RU" sz="32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myslide.ru/documents_3/2b89eed6efd7e737ccf4c8a77ec46053/img5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4" t="6424" r="1722" b="6216"/>
          <a:stretch/>
        </p:blipFill>
        <p:spPr bwMode="auto">
          <a:xfrm>
            <a:off x="107504" y="1059582"/>
            <a:ext cx="8100392" cy="445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57344" y="737874"/>
            <a:ext cx="64807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Схема паровой конверсии метана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79104" y="5517232"/>
            <a:ext cx="8064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Уравнение реакции паровой конверсии метана: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CH4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H2O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↔</a:t>
            </a:r>
            <a:r>
              <a:rPr lang="pt-BR" sz="2000" dirty="0" smtClean="0">
                <a:latin typeface="Times New Roman" pitchFamily="18" charset="0"/>
                <a:cs typeface="Times New Roman" pitchFamily="18" charset="0"/>
              </a:rPr>
              <a:t>3H2 </a:t>
            </a:r>
            <a:r>
              <a:rPr lang="pt-BR" sz="2000" dirty="0">
                <a:latin typeface="Times New Roman" pitchFamily="18" charset="0"/>
                <a:cs typeface="Times New Roman" pitchFamily="18" charset="0"/>
              </a:rPr>
              <a:t>+CO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8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rs.els-cdn.com/content/image/1-s2.0-S0360319923016877-gr1_lr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84"/>
          <a:stretch/>
        </p:blipFill>
        <p:spPr bwMode="auto">
          <a:xfrm>
            <a:off x="866976" y="578536"/>
            <a:ext cx="7992888" cy="619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960" y="39927"/>
            <a:ext cx="89055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Схема наиболее перспективного получения водорода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547696"/>
            <a:ext cx="2815831" cy="1877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0152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6632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ранспортировка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водорода.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79512" y="620688"/>
            <a:ext cx="85689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Создается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угроза утечки водорода. Ученые проанализировали утечку водорода во время транспортировки на примере водородных АЗС, где тоже возможна утечка и взрыв из-за ветра.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2" y="1929396"/>
            <a:ext cx="3551272" cy="4436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8976" y="1929396"/>
            <a:ext cx="5086016" cy="3397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76971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413" y="3632200"/>
            <a:ext cx="4104456" cy="29317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9552" y="194737"/>
            <a:ext cx="48245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Распространение потоков водорода при утечке (без ветра) за разное время.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557" y="4314603"/>
            <a:ext cx="4276283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5881" y="1759686"/>
            <a:ext cx="4506498" cy="2411867"/>
          </a:xfrm>
          <a:prstGeom prst="rect">
            <a:avLst/>
          </a:prstGeom>
          <a:ln>
            <a:noFill/>
          </a:ln>
          <a:effectLst>
            <a:softEdge rad="3175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5076056" y="1112421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при </a:t>
            </a:r>
            <a:r>
              <a:rPr lang="ru-RU" dirty="0"/>
              <a:t>разных скоростях ветра</a:t>
            </a:r>
          </a:p>
        </p:txBody>
      </p:sp>
      <p:pic>
        <p:nvPicPr>
          <p:cNvPr id="1026" name="Picture 2" descr="https://ars.els-cdn.com/content/image/1-s2.0-S2772683523000109-gr4_lr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4104659" cy="201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709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3208" y="33265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Доставленный в порт водород, сжижается с использованием твердого азота или кислорода и уже направляется к потребителю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тоже снижает затраты на его сжижение.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технологию можно применять и для доставки водорода внутри материка.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58" y="1652652"/>
            <a:ext cx="7328027" cy="47552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24912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954</TotalTime>
  <Words>474</Words>
  <Application>Microsoft Office PowerPoint</Application>
  <PresentationFormat>Экран (4:3)</PresentationFormat>
  <Paragraphs>84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Calibri</vt:lpstr>
      <vt:lpstr>Lucida Sans Unicode</vt:lpstr>
      <vt:lpstr>Times New Roman</vt:lpstr>
      <vt:lpstr>Verdana</vt:lpstr>
      <vt:lpstr>Wingdings</vt:lpstr>
      <vt:lpstr>Wingdings 2</vt:lpstr>
      <vt:lpstr>Wingdings 3</vt:lpstr>
      <vt:lpstr>Открытая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</dc:creator>
  <cp:lastModifiedBy>домик</cp:lastModifiedBy>
  <cp:revision>43</cp:revision>
  <dcterms:created xsi:type="dcterms:W3CDTF">2022-10-15T14:47:09Z</dcterms:created>
  <dcterms:modified xsi:type="dcterms:W3CDTF">2024-03-27T09:07:32Z</dcterms:modified>
</cp:coreProperties>
</file>